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2A4-F014-4047-BF10-648A1CB1522E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221-F913-4A92-988A-03A8769BB1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2A4-F014-4047-BF10-648A1CB1522E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221-F913-4A92-988A-03A8769BB1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2A4-F014-4047-BF10-648A1CB1522E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221-F913-4A92-988A-03A8769BB1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2A4-F014-4047-BF10-648A1CB1522E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221-F913-4A92-988A-03A8769BB1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2A4-F014-4047-BF10-648A1CB1522E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221-F913-4A92-988A-03A8769BB1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2A4-F014-4047-BF10-648A1CB1522E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221-F913-4A92-988A-03A8769BB1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2A4-F014-4047-BF10-648A1CB1522E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221-F913-4A92-988A-03A8769BB1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2A4-F014-4047-BF10-648A1CB1522E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221-F913-4A92-988A-03A8769BB1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2A4-F014-4047-BF10-648A1CB1522E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221-F913-4A92-988A-03A8769BB1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2A4-F014-4047-BF10-648A1CB1522E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221-F913-4A92-988A-03A8769BB1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2A4-F014-4047-BF10-648A1CB1522E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221-F913-4A92-988A-03A8769BB1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B62A4-F014-4047-BF10-648A1CB1522E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81221-F913-4A92-988A-03A8769BB1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藍海策略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4338" name="Picture 2" descr="http://web.it.nctu.edu.tw/~etang/Harvard_EMBA/Bl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132856"/>
            <a:ext cx="28575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23528" y="980728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王漢宗特圓體繁" pitchFamily="18" charset="-120"/>
                <a:ea typeface="王漢宗特圓體繁" pitchFamily="18" charset="-120"/>
              </a:rPr>
              <a:t>藍海</a:t>
            </a:r>
            <a:r>
              <a:rPr lang="en-US" altLang="zh-TW" sz="2800" dirty="0" smtClean="0">
                <a:latin typeface="王漢宗特圓體繁" pitchFamily="18" charset="-120"/>
                <a:ea typeface="王漢宗特圓體繁" pitchFamily="18" charset="-120"/>
              </a:rPr>
              <a:t>??</a:t>
            </a:r>
            <a:r>
              <a:rPr lang="zh-TW" altLang="en-US" sz="2800" dirty="0" smtClean="0">
                <a:latin typeface="王漢宗特圓體繁" pitchFamily="18" charset="-120"/>
                <a:ea typeface="王漢宗特圓體繁" pitchFamily="18" charset="-120"/>
              </a:rPr>
              <a:t>紅海</a:t>
            </a:r>
            <a:r>
              <a:rPr lang="en-US" altLang="zh-TW" sz="2800" dirty="0" smtClean="0">
                <a:latin typeface="王漢宗特圓體繁" pitchFamily="18" charset="-120"/>
                <a:ea typeface="王漢宗特圓體繁" pitchFamily="18" charset="-120"/>
              </a:rPr>
              <a:t>??</a:t>
            </a:r>
            <a:endParaRPr lang="zh-TW" altLang="en-US" sz="2800" dirty="0">
              <a:latin typeface="王漢宗特圓體繁" pitchFamily="18" charset="-120"/>
              <a:ea typeface="王漢宗特圓體繁" pitchFamily="18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23528" y="2060848"/>
          <a:ext cx="7344816" cy="382138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72408"/>
                <a:gridCol w="3672408"/>
              </a:tblGrid>
              <a:tr h="624069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紅海策略</a:t>
                      </a:r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藍海策略</a:t>
                      </a:r>
                      <a:endParaRPr lang="zh-TW" altLang="en-US" sz="2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在現有市場空間競爭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創造沒有競爭的市場</a:t>
                      </a:r>
                      <a:endParaRPr lang="zh-TW" altLang="en-US" sz="2000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打敗競爭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把競爭變得毫無意義</a:t>
                      </a:r>
                      <a:endParaRPr lang="zh-TW" altLang="en-US" sz="2000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利用現有需求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創造和掌握新的需求</a:t>
                      </a:r>
                      <a:endParaRPr lang="en-US" altLang="zh-TW" sz="2000" dirty="0" smtClean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採取價值與成本抵換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打破價值與成本抵換</a:t>
                      </a:r>
                      <a:endParaRPr lang="zh-TW" altLang="en-US" sz="2000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整個公司的活動系統欸和他對差異化或低成本的選擇策略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整個公司的活動系統欸和同時追求差異化和低成本</a:t>
                      </a:r>
                      <a:endParaRPr lang="zh-TW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HOW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DO?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552" y="908720"/>
          <a:ext cx="7272807" cy="570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24269"/>
                <a:gridCol w="2424269"/>
                <a:gridCol w="2424269"/>
              </a:tblGrid>
              <a:tr h="720080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直接競爭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創造藍海</a:t>
                      </a:r>
                      <a:endParaRPr lang="zh-TW" altLang="en-US" sz="2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產業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聚焦於產業內的對手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探討另類的產業</a:t>
                      </a:r>
                      <a:endParaRPr lang="zh-TW" altLang="en-US" sz="1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策略群組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聚焦於策略群組內的競爭定位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探討產業內的各種策略群組</a:t>
                      </a:r>
                      <a:endParaRPr lang="zh-TW" altLang="en-US" sz="1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顧客團體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聚焦於為顧客群加強服務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重新定義本行內的顧客群</a:t>
                      </a:r>
                      <a:endParaRPr lang="zh-TW" altLang="en-US" sz="1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產品或服務範圍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/>
                        <a:t>聚焦於把本行範圍內的產品和服務價值極大化</a:t>
                      </a:r>
                    </a:p>
                    <a:p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探討互補產品和服務</a:t>
                      </a:r>
                      <a:endParaRPr lang="zh-TW" altLang="en-US" sz="1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功能與感情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聚焦於改善本行功能與感情定位內的價格表現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重新思考本行的功能及感情定位</a:t>
                      </a:r>
                      <a:endParaRPr lang="zh-TW" altLang="en-US" sz="1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長期趨勢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聚焦於因應正出現的外在趨勢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參予塑造長期的外在趨勢</a:t>
                      </a:r>
                      <a:endParaRPr lang="zh-TW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企業分析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79712" y="2132856"/>
            <a:ext cx="5122912" cy="892696"/>
          </a:xfrm>
        </p:spPr>
        <p:txBody>
          <a:bodyPr/>
          <a:lstStyle/>
          <a:p>
            <a:r>
              <a:rPr lang="zh-TW" altLang="en-US" dirty="0"/>
              <a:t>價值曲線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四項行動架構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/>
          <a:lstStyle/>
          <a:p>
            <a:r>
              <a:rPr lang="zh-TW" altLang="en-US" dirty="0" smtClean="0"/>
              <a:t>四項行動架構</a:t>
            </a:r>
            <a:endParaRPr lang="en-US" altLang="zh-TW" dirty="0"/>
          </a:p>
          <a:p>
            <a:r>
              <a:rPr lang="en-US" altLang="zh-TW" sz="2800" dirty="0" smtClean="0"/>
              <a:t>1.</a:t>
            </a:r>
            <a:r>
              <a:rPr lang="zh-TW" altLang="en-US" sz="2800" dirty="0" smtClean="0">
                <a:solidFill>
                  <a:schemeClr val="accent2"/>
                </a:solidFill>
              </a:rPr>
              <a:t>減少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哪些因素應減少致遠低於產品標準</a:t>
            </a:r>
            <a:endParaRPr lang="en-US" altLang="zh-TW" sz="2800" dirty="0" smtClean="0"/>
          </a:p>
          <a:p>
            <a:r>
              <a:rPr lang="en-US" altLang="zh-TW" sz="2800" dirty="0" smtClean="0"/>
              <a:t>2.</a:t>
            </a:r>
            <a:r>
              <a:rPr lang="zh-TW" altLang="en-US" sz="2800" dirty="0" smtClean="0">
                <a:solidFill>
                  <a:schemeClr val="accent2"/>
                </a:solidFill>
              </a:rPr>
              <a:t>消除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產業內習以為常的因素，有哪些應予消除</a:t>
            </a:r>
            <a:endParaRPr lang="en-US" altLang="zh-TW" sz="2800" dirty="0" smtClean="0"/>
          </a:p>
          <a:p>
            <a:r>
              <a:rPr lang="en-US" altLang="zh-TW" sz="2800" dirty="0" smtClean="0"/>
              <a:t>3.</a:t>
            </a:r>
            <a:r>
              <a:rPr lang="zh-TW" altLang="en-US" sz="2800" dirty="0" smtClean="0">
                <a:solidFill>
                  <a:schemeClr val="accent2"/>
                </a:solidFill>
              </a:rPr>
              <a:t>創造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應創造哪些產業從未提供的因素</a:t>
            </a:r>
            <a:endParaRPr lang="en-US" altLang="zh-TW" sz="2800" dirty="0" smtClean="0"/>
          </a:p>
          <a:p>
            <a:r>
              <a:rPr lang="en-US" altLang="zh-TW" sz="2800" dirty="0" smtClean="0"/>
              <a:t>4.</a:t>
            </a:r>
            <a:r>
              <a:rPr lang="zh-TW" altLang="en-US" sz="2800" dirty="0" smtClean="0">
                <a:solidFill>
                  <a:schemeClr val="accent2"/>
                </a:solidFill>
              </a:rPr>
              <a:t>提升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哪些因素應拉高到遠超於產業的標準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83568" y="1397000"/>
          <a:ext cx="8064896" cy="44082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03334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眼見為憑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觀察入微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</a:t>
                      </a:r>
                      <a:r>
                        <a:rPr lang="zh-TW" altLang="en-US" dirty="0" smtClean="0"/>
                        <a:t>策略比稿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4.</a:t>
                      </a:r>
                      <a:r>
                        <a:rPr lang="zh-TW" altLang="en-US" dirty="0" smtClean="0"/>
                        <a:t>視覺溝通</a:t>
                      </a:r>
                      <a:endParaRPr lang="zh-TW" altLang="en-US" dirty="0"/>
                    </a:p>
                  </a:txBody>
                  <a:tcPr/>
                </a:tc>
              </a:tr>
              <a:tr h="33749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*描繪出自己目前的策略框架，把本身業務與競爭對手比較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*看看你的策略有哪些地方要改變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*實地探討創造藍色海洋的六個途徑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*觀察另類產品和服務的獨特優勢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*看看你有哪些因素應該要消除創造或改變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*根據實地觀察的心得，描繪出未來的策略框架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*對擬定的替代策略框架，向他人尋求意見</a:t>
                      </a:r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*將兩者作比較，並交給團隊做參考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*只支持能讓公司往上爬升的策略計畫行動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539552" y="26064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王漢宗特圓體繁" pitchFamily="18" charset="-120"/>
                <a:ea typeface="王漢宗特圓體繁" pitchFamily="18" charset="-120"/>
              </a:rPr>
              <a:t>視覺化策略四個步驟</a:t>
            </a:r>
            <a:endParaRPr lang="zh-TW" altLang="en-US" sz="3600" dirty="0">
              <a:latin typeface="王漢宗特圓體繁" pitchFamily="18" charset="-120"/>
              <a:ea typeface="王漢宗特圓體繁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執行力增加</a:t>
            </a:r>
            <a:r>
              <a:rPr lang="en-US" altLang="zh-TW" dirty="0" smtClean="0"/>
              <a:t>!!!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執行力所需要的</a:t>
            </a:r>
            <a:r>
              <a:rPr lang="en-US" altLang="zh-TW" dirty="0" smtClean="0"/>
              <a:t>3</a:t>
            </a:r>
            <a:r>
              <a:rPr lang="en-US" altLang="zh-TW" dirty="0" smtClean="0">
                <a:solidFill>
                  <a:schemeClr val="accent2"/>
                </a:solidFill>
              </a:rPr>
              <a:t>E</a:t>
            </a:r>
          </a:p>
          <a:p>
            <a:r>
              <a:rPr lang="en-US" altLang="zh-TW" dirty="0" smtClean="0">
                <a:solidFill>
                  <a:schemeClr val="accent2"/>
                </a:solidFill>
              </a:rPr>
              <a:t>E</a:t>
            </a:r>
            <a:r>
              <a:rPr lang="en-US" altLang="zh-TW" dirty="0" smtClean="0"/>
              <a:t>ngagement(</a:t>
            </a:r>
            <a:r>
              <a:rPr lang="zh-TW" altLang="en-US" dirty="0" smtClean="0"/>
              <a:t>參與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>
                <a:solidFill>
                  <a:schemeClr val="accent2"/>
                </a:solidFill>
              </a:rPr>
              <a:t>E</a:t>
            </a:r>
            <a:r>
              <a:rPr lang="en-US" altLang="zh-TW" dirty="0" smtClean="0"/>
              <a:t>xplain(</a:t>
            </a:r>
            <a:r>
              <a:rPr lang="zh-TW" altLang="en-US" dirty="0" smtClean="0"/>
              <a:t>解釋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Clarity of </a:t>
            </a:r>
            <a:r>
              <a:rPr lang="en-US" altLang="zh-TW" dirty="0" smtClean="0">
                <a:solidFill>
                  <a:schemeClr val="accent2"/>
                </a:solidFill>
              </a:rPr>
              <a:t>e</a:t>
            </a:r>
            <a:r>
              <a:rPr lang="en-US" altLang="zh-TW" dirty="0" smtClean="0"/>
              <a:t>xpectation(</a:t>
            </a:r>
            <a:r>
              <a:rPr lang="zh-TW" altLang="en-US" dirty="0" smtClean="0"/>
              <a:t>期望公平化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3024336"/>
          </a:xfrm>
        </p:spPr>
        <p:txBody>
          <a:bodyPr/>
          <a:lstStyle/>
          <a:p>
            <a:r>
              <a:rPr lang="en-US" altLang="zh-TW" dirty="0" smtClean="0">
                <a:latin typeface="Goudy Stout" pitchFamily="18" charset="0"/>
              </a:rPr>
              <a:t>THE END</a:t>
            </a:r>
            <a:endParaRPr lang="zh-TW" altLang="en-US" dirty="0">
              <a:latin typeface="Goudy Stou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429</Words>
  <Application>Microsoft Office PowerPoint</Application>
  <PresentationFormat>如螢幕大小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藍海策略</vt:lpstr>
      <vt:lpstr>投影片 2</vt:lpstr>
      <vt:lpstr>HOW TO DO?</vt:lpstr>
      <vt:lpstr>企業分析</vt:lpstr>
      <vt:lpstr>投影片 5</vt:lpstr>
      <vt:lpstr>投影片 6</vt:lpstr>
      <vt:lpstr>執行力增加!!!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藍海策略</dc:title>
  <dc:creator>jamwsss</dc:creator>
  <cp:lastModifiedBy>jamwsss</cp:lastModifiedBy>
  <cp:revision>19</cp:revision>
  <dcterms:created xsi:type="dcterms:W3CDTF">2012-06-07T15:09:22Z</dcterms:created>
  <dcterms:modified xsi:type="dcterms:W3CDTF">2012-06-07T18:16:45Z</dcterms:modified>
</cp:coreProperties>
</file>